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9" r:id="rId11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C0"/>
    <a:srgbClr val="025F79"/>
    <a:srgbClr val="65B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920" autoAdjust="0"/>
  </p:normalViewPr>
  <p:slideViewPr>
    <p:cSldViewPr snapToGrid="0" snapToObjects="1">
      <p:cViewPr varScale="1">
        <p:scale>
          <a:sx n="125" d="100"/>
          <a:sy n="125" d="100"/>
        </p:scale>
        <p:origin x="166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5004" y="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ler, M. (Mark) van" userId="96afe35b-b912-4555-a9df-7ffe2d12b2ca" providerId="ADAL" clId="{AA3EF317-6F10-44BF-9CE1-3D1A9A6B4B6F}"/>
    <pc:docChg chg="undo custSel addSld delSld modSld">
      <pc:chgData name="Dasler, M. (Mark) van" userId="96afe35b-b912-4555-a9df-7ffe2d12b2ca" providerId="ADAL" clId="{AA3EF317-6F10-44BF-9CE1-3D1A9A6B4B6F}" dt="2025-12-01T17:45:16.877" v="2205" actId="20577"/>
      <pc:docMkLst>
        <pc:docMk/>
      </pc:docMkLst>
      <pc:sldChg chg="modSp mod">
        <pc:chgData name="Dasler, M. (Mark) van" userId="96afe35b-b912-4555-a9df-7ffe2d12b2ca" providerId="ADAL" clId="{AA3EF317-6F10-44BF-9CE1-3D1A9A6B4B6F}" dt="2025-11-28T15:05:34.570" v="47" actId="20577"/>
        <pc:sldMkLst>
          <pc:docMk/>
          <pc:sldMk cId="546782372" sldId="257"/>
        </pc:sldMkLst>
        <pc:spChg chg="mod">
          <ac:chgData name="Dasler, M. (Mark) van" userId="96afe35b-b912-4555-a9df-7ffe2d12b2ca" providerId="ADAL" clId="{AA3EF317-6F10-44BF-9CE1-3D1A9A6B4B6F}" dt="2025-11-28T15:04:45.846" v="3" actId="20577"/>
          <ac:spMkLst>
            <pc:docMk/>
            <pc:sldMk cId="546782372" sldId="257"/>
            <ac:spMk id="5" creationId="{DBC62475-6DD0-99EE-2A2C-E9151ECB318C}"/>
          </ac:spMkLst>
        </pc:spChg>
        <pc:spChg chg="mod">
          <ac:chgData name="Dasler, M. (Mark) van" userId="96afe35b-b912-4555-a9df-7ffe2d12b2ca" providerId="ADAL" clId="{AA3EF317-6F10-44BF-9CE1-3D1A9A6B4B6F}" dt="2025-11-28T15:05:34.570" v="47" actId="20577"/>
          <ac:spMkLst>
            <pc:docMk/>
            <pc:sldMk cId="546782372" sldId="257"/>
            <ac:spMk id="6" creationId="{37AB611A-FC41-060C-B5F7-D15C6A8A0776}"/>
          </ac:spMkLst>
        </pc:spChg>
      </pc:sldChg>
      <pc:sldChg chg="addSp delSp modSp mod modClrScheme chgLayout">
        <pc:chgData name="Dasler, M. (Mark) van" userId="96afe35b-b912-4555-a9df-7ffe2d12b2ca" providerId="ADAL" clId="{AA3EF317-6F10-44BF-9CE1-3D1A9A6B4B6F}" dt="2025-12-01T12:43:05.714" v="1895" actId="26606"/>
        <pc:sldMkLst>
          <pc:docMk/>
          <pc:sldMk cId="1636890381" sldId="258"/>
        </pc:sldMkLst>
        <pc:spChg chg="add del mod ord">
          <ac:chgData name="Dasler, M. (Mark) van" userId="96afe35b-b912-4555-a9df-7ffe2d12b2ca" providerId="ADAL" clId="{AA3EF317-6F10-44BF-9CE1-3D1A9A6B4B6F}" dt="2025-12-01T12:43:05.714" v="1895" actId="26606"/>
          <ac:spMkLst>
            <pc:docMk/>
            <pc:sldMk cId="1636890381" sldId="258"/>
            <ac:spMk id="2" creationId="{4CADA1DA-DB73-2452-080C-72BA9C2447F9}"/>
          </ac:spMkLst>
        </pc:spChg>
        <pc:spChg chg="mod ord">
          <ac:chgData name="Dasler, M. (Mark) van" userId="96afe35b-b912-4555-a9df-7ffe2d12b2ca" providerId="ADAL" clId="{AA3EF317-6F10-44BF-9CE1-3D1A9A6B4B6F}" dt="2025-12-01T12:43:05.714" v="1895" actId="26606"/>
          <ac:spMkLst>
            <pc:docMk/>
            <pc:sldMk cId="1636890381" sldId="258"/>
            <ac:spMk id="3" creationId="{50F9C7DD-8C1E-AA57-4013-1E6734A82A69}"/>
          </ac:spMkLst>
        </pc:spChg>
        <pc:spChg chg="mod">
          <ac:chgData name="Dasler, M. (Mark) van" userId="96afe35b-b912-4555-a9df-7ffe2d12b2ca" providerId="ADAL" clId="{AA3EF317-6F10-44BF-9CE1-3D1A9A6B4B6F}" dt="2025-12-01T12:43:05.714" v="1895" actId="26606"/>
          <ac:spMkLst>
            <pc:docMk/>
            <pc:sldMk cId="1636890381" sldId="258"/>
            <ac:spMk id="4" creationId="{5F972BBC-64A3-553F-81B2-FABB4D32D068}"/>
          </ac:spMkLst>
        </pc:spChg>
        <pc:picChg chg="add mod">
          <ac:chgData name="Dasler, M. (Mark) van" userId="96afe35b-b912-4555-a9df-7ffe2d12b2ca" providerId="ADAL" clId="{AA3EF317-6F10-44BF-9CE1-3D1A9A6B4B6F}" dt="2025-12-01T12:43:05.714" v="1895" actId="26606"/>
          <ac:picMkLst>
            <pc:docMk/>
            <pc:sldMk cId="1636890381" sldId="258"/>
            <ac:picMk id="7" creationId="{E9BFA3D6-294D-5335-CA48-77751D5B1836}"/>
          </ac:picMkLst>
        </pc:picChg>
      </pc:sldChg>
      <pc:sldChg chg="addSp delSp modSp new mod">
        <pc:chgData name="Dasler, M. (Mark) van" userId="96afe35b-b912-4555-a9df-7ffe2d12b2ca" providerId="ADAL" clId="{AA3EF317-6F10-44BF-9CE1-3D1A9A6B4B6F}" dt="2025-12-01T17:33:34.998" v="2042" actId="20577"/>
        <pc:sldMkLst>
          <pc:docMk/>
          <pc:sldMk cId="3202756762" sldId="259"/>
        </pc:sldMkLst>
        <pc:spChg chg="mod">
          <ac:chgData name="Dasler, M. (Mark) van" userId="96afe35b-b912-4555-a9df-7ffe2d12b2ca" providerId="ADAL" clId="{AA3EF317-6F10-44BF-9CE1-3D1A9A6B4B6F}" dt="2025-12-01T17:33:34.998" v="2042" actId="20577"/>
          <ac:spMkLst>
            <pc:docMk/>
            <pc:sldMk cId="3202756762" sldId="259"/>
            <ac:spMk id="2" creationId="{2B1341E4-8B40-21FB-7A43-73B9E5771754}"/>
          </ac:spMkLst>
        </pc:spChg>
        <pc:spChg chg="mod">
          <ac:chgData name="Dasler, M. (Mark) van" userId="96afe35b-b912-4555-a9df-7ffe2d12b2ca" providerId="ADAL" clId="{AA3EF317-6F10-44BF-9CE1-3D1A9A6B4B6F}" dt="2025-11-28T15:13:58.326" v="337" actId="20577"/>
          <ac:spMkLst>
            <pc:docMk/>
            <pc:sldMk cId="3202756762" sldId="259"/>
            <ac:spMk id="4" creationId="{6090D097-FDE5-DC66-A428-E7556804CC13}"/>
          </ac:spMkLst>
        </pc:spChg>
        <pc:picChg chg="add mod">
          <ac:chgData name="Dasler, M. (Mark) van" userId="96afe35b-b912-4555-a9df-7ffe2d12b2ca" providerId="ADAL" clId="{AA3EF317-6F10-44BF-9CE1-3D1A9A6B4B6F}" dt="2025-12-01T17:26:12.561" v="2014" actId="1076"/>
          <ac:picMkLst>
            <pc:docMk/>
            <pc:sldMk cId="3202756762" sldId="259"/>
            <ac:picMk id="2052" creationId="{8BB2BD42-853E-E6E9-A97B-9C396C7502A9}"/>
          </ac:picMkLst>
        </pc:picChg>
      </pc:sldChg>
      <pc:sldChg chg="addSp modSp new mod modClrScheme chgLayout modNotesTx">
        <pc:chgData name="Dasler, M. (Mark) van" userId="96afe35b-b912-4555-a9df-7ffe2d12b2ca" providerId="ADAL" clId="{AA3EF317-6F10-44BF-9CE1-3D1A9A6B4B6F}" dt="2025-12-01T17:29:30.639" v="2025" actId="14100"/>
        <pc:sldMkLst>
          <pc:docMk/>
          <pc:sldMk cId="2127286635" sldId="260"/>
        </pc:sldMkLst>
        <pc:spChg chg="mod ord">
          <ac:chgData name="Dasler, M. (Mark) van" userId="96afe35b-b912-4555-a9df-7ffe2d12b2ca" providerId="ADAL" clId="{AA3EF317-6F10-44BF-9CE1-3D1A9A6B4B6F}" dt="2025-12-01T17:29:30.639" v="2025" actId="14100"/>
          <ac:spMkLst>
            <pc:docMk/>
            <pc:sldMk cId="2127286635" sldId="260"/>
            <ac:spMk id="2" creationId="{279B6D8E-57B2-92F0-4BE1-678FD16903E5}"/>
          </ac:spMkLst>
        </pc:spChg>
        <pc:spChg chg="mod ord">
          <ac:chgData name="Dasler, M. (Mark) van" userId="96afe35b-b912-4555-a9df-7ffe2d12b2ca" providerId="ADAL" clId="{AA3EF317-6F10-44BF-9CE1-3D1A9A6B4B6F}" dt="2025-12-01T17:27:37.600" v="2020" actId="26606"/>
          <ac:spMkLst>
            <pc:docMk/>
            <pc:sldMk cId="2127286635" sldId="260"/>
            <ac:spMk id="3" creationId="{57B838B5-006F-0733-CC82-2C6C4418A964}"/>
          </ac:spMkLst>
        </pc:spChg>
        <pc:spChg chg="mod">
          <ac:chgData name="Dasler, M. (Mark) van" userId="96afe35b-b912-4555-a9df-7ffe2d12b2ca" providerId="ADAL" clId="{AA3EF317-6F10-44BF-9CE1-3D1A9A6B4B6F}" dt="2025-12-01T17:27:37.600" v="2020" actId="26606"/>
          <ac:spMkLst>
            <pc:docMk/>
            <pc:sldMk cId="2127286635" sldId="260"/>
            <ac:spMk id="4" creationId="{5F35BE91-A83E-305B-E1B0-90EB99F4F7C9}"/>
          </ac:spMkLst>
        </pc:spChg>
        <pc:picChg chg="add mod">
          <ac:chgData name="Dasler, M. (Mark) van" userId="96afe35b-b912-4555-a9df-7ffe2d12b2ca" providerId="ADAL" clId="{AA3EF317-6F10-44BF-9CE1-3D1A9A6B4B6F}" dt="2025-12-01T17:28:17.550" v="2024" actId="26606"/>
          <ac:picMkLst>
            <pc:docMk/>
            <pc:sldMk cId="2127286635" sldId="260"/>
            <ac:picMk id="16" creationId="{FEF13519-0EAB-C845-0446-9CBC1F66511C}"/>
          </ac:picMkLst>
        </pc:picChg>
      </pc:sldChg>
      <pc:sldChg chg="addSp delSp modSp new mod modClrScheme chgLayout modNotesTx">
        <pc:chgData name="Dasler, M. (Mark) van" userId="96afe35b-b912-4555-a9df-7ffe2d12b2ca" providerId="ADAL" clId="{AA3EF317-6F10-44BF-9CE1-3D1A9A6B4B6F}" dt="2025-12-01T17:45:16.877" v="2205" actId="20577"/>
        <pc:sldMkLst>
          <pc:docMk/>
          <pc:sldMk cId="4221036829" sldId="261"/>
        </pc:sldMkLst>
        <pc:spChg chg="mod ord">
          <ac:chgData name="Dasler, M. (Mark) van" userId="96afe35b-b912-4555-a9df-7ffe2d12b2ca" providerId="ADAL" clId="{AA3EF317-6F10-44BF-9CE1-3D1A9A6B4B6F}" dt="2025-12-01T17:42:48.643" v="2064" actId="26606"/>
          <ac:spMkLst>
            <pc:docMk/>
            <pc:sldMk cId="4221036829" sldId="261"/>
            <ac:spMk id="3" creationId="{D9E875CD-F964-0B09-369E-6803525EBC26}"/>
          </ac:spMkLst>
        </pc:spChg>
        <pc:spChg chg="mod ord">
          <ac:chgData name="Dasler, M. (Mark) van" userId="96afe35b-b912-4555-a9df-7ffe2d12b2ca" providerId="ADAL" clId="{AA3EF317-6F10-44BF-9CE1-3D1A9A6B4B6F}" dt="2025-12-01T17:42:46.994" v="2062" actId="26606"/>
          <ac:spMkLst>
            <pc:docMk/>
            <pc:sldMk cId="4221036829" sldId="261"/>
            <ac:spMk id="4" creationId="{895BA25F-AAF0-9D9B-B8D6-0C3FA9206DEC}"/>
          </ac:spMkLst>
        </pc:spChg>
        <pc:picChg chg="add mod">
          <ac:chgData name="Dasler, M. (Mark) van" userId="96afe35b-b912-4555-a9df-7ffe2d12b2ca" providerId="ADAL" clId="{AA3EF317-6F10-44BF-9CE1-3D1A9A6B4B6F}" dt="2025-12-01T17:43:14.639" v="2067" actId="1076"/>
          <ac:picMkLst>
            <pc:docMk/>
            <pc:sldMk cId="4221036829" sldId="261"/>
            <ac:picMk id="7" creationId="{190FAF8A-03FC-67AD-BCBF-BC56A58B4F8E}"/>
          </ac:picMkLst>
        </pc:picChg>
      </pc:sldChg>
      <pc:sldChg chg="addSp delSp modSp new mod modClrScheme chgLayout modNotesTx">
        <pc:chgData name="Dasler, M. (Mark) van" userId="96afe35b-b912-4555-a9df-7ffe2d12b2ca" providerId="ADAL" clId="{AA3EF317-6F10-44BF-9CE1-3D1A9A6B4B6F}" dt="2025-12-01T17:33:01.652" v="2035" actId="1076"/>
        <pc:sldMkLst>
          <pc:docMk/>
          <pc:sldMk cId="2186591751" sldId="262"/>
        </pc:sldMkLst>
        <pc:spChg chg="mod ord modVis">
          <ac:chgData name="Dasler, M. (Mark) van" userId="96afe35b-b912-4555-a9df-7ffe2d12b2ca" providerId="ADAL" clId="{AA3EF317-6F10-44BF-9CE1-3D1A9A6B4B6F}" dt="2025-11-28T15:46:53.610" v="1807" actId="26606"/>
          <ac:spMkLst>
            <pc:docMk/>
            <pc:sldMk cId="2186591751" sldId="262"/>
            <ac:spMk id="3" creationId="{741DAAD2-8DD3-E4ED-95DD-A2D684FD2CE3}"/>
          </ac:spMkLst>
        </pc:spChg>
        <pc:spChg chg="mod">
          <ac:chgData name="Dasler, M. (Mark) van" userId="96afe35b-b912-4555-a9df-7ffe2d12b2ca" providerId="ADAL" clId="{AA3EF317-6F10-44BF-9CE1-3D1A9A6B4B6F}" dt="2025-11-28T15:46:53.610" v="1807" actId="26606"/>
          <ac:spMkLst>
            <pc:docMk/>
            <pc:sldMk cId="2186591751" sldId="262"/>
            <ac:spMk id="4" creationId="{7E3AE16B-E025-0758-5F54-B215D4694510}"/>
          </ac:spMkLst>
        </pc:spChg>
        <pc:picChg chg="add mod">
          <ac:chgData name="Dasler, M. (Mark) van" userId="96afe35b-b912-4555-a9df-7ffe2d12b2ca" providerId="ADAL" clId="{AA3EF317-6F10-44BF-9CE1-3D1A9A6B4B6F}" dt="2025-12-01T17:33:01.652" v="2035" actId="1076"/>
          <ac:picMkLst>
            <pc:docMk/>
            <pc:sldMk cId="2186591751" sldId="262"/>
            <ac:picMk id="3076" creationId="{AD660A5D-1239-A289-D588-31D8713EED70}"/>
          </ac:picMkLst>
        </pc:picChg>
      </pc:sldChg>
    </pc:docChg>
  </pc:docChgLst>
  <pc:docChgLst>
    <pc:chgData name="Braunius, E.S. (Liesbeth)" userId="2567245a-340e-42d4-8efb-c4adef560c4b" providerId="ADAL" clId="{47766BB2-8044-41D8-A1B1-2C539B86D77F}"/>
    <pc:docChg chg="undo custSel modSld sldOrd">
      <pc:chgData name="Braunius, E.S. (Liesbeth)" userId="2567245a-340e-42d4-8efb-c4adef560c4b" providerId="ADAL" clId="{47766BB2-8044-41D8-A1B1-2C539B86D77F}" dt="2025-12-05T15:54:54.110" v="4"/>
      <pc:docMkLst>
        <pc:docMk/>
      </pc:docMkLst>
      <pc:sldChg chg="modSp mod ord">
        <pc:chgData name="Braunius, E.S. (Liesbeth)" userId="2567245a-340e-42d4-8efb-c4adef560c4b" providerId="ADAL" clId="{47766BB2-8044-41D8-A1B1-2C539B86D77F}" dt="2025-12-05T15:54:54.110" v="4"/>
        <pc:sldMkLst>
          <pc:docMk/>
          <pc:sldMk cId="546782372" sldId="257"/>
        </pc:sldMkLst>
        <pc:spChg chg="mod">
          <ac:chgData name="Braunius, E.S. (Liesbeth)" userId="2567245a-340e-42d4-8efb-c4adef560c4b" providerId="ADAL" clId="{47766BB2-8044-41D8-A1B1-2C539B86D77F}" dt="2025-12-05T15:53:03.091" v="0" actId="207"/>
          <ac:spMkLst>
            <pc:docMk/>
            <pc:sldMk cId="546782372" sldId="257"/>
            <ac:spMk id="5" creationId="{DBC62475-6DD0-99EE-2A2C-E9151ECB318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26837" y="218613"/>
            <a:ext cx="4955458" cy="458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sz="1400" dirty="0">
              <a:solidFill>
                <a:srgbClr val="025F79"/>
              </a:solidFill>
              <a:latin typeface="Arial"/>
              <a:cs typeface="Arial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382294" y="218612"/>
            <a:ext cx="1020241" cy="458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825DA-72C2-4E4E-8339-43C38610A555}" type="datetime1">
              <a:rPr lang="nl-NL" smtClean="0">
                <a:solidFill>
                  <a:srgbClr val="025F79"/>
                </a:solidFill>
                <a:latin typeface="Arial"/>
                <a:cs typeface="Arial"/>
              </a:rPr>
              <a:t>8-12-2025</a:t>
            </a:fld>
            <a:endParaRPr lang="nl-NL" dirty="0">
              <a:solidFill>
                <a:srgbClr val="025F79"/>
              </a:solidFill>
              <a:latin typeface="Arial"/>
              <a:cs typeface="Arial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426835" y="8445783"/>
            <a:ext cx="526777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>
              <a:solidFill>
                <a:srgbClr val="025F79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94613" y="8447370"/>
            <a:ext cx="70792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11C5B-1B03-9449-8524-03D84B464A72}" type="slidenum">
              <a:rPr lang="nl-NL" smtClean="0">
                <a:solidFill>
                  <a:srgbClr val="025F79"/>
                </a:solidFill>
                <a:latin typeface="Arial"/>
                <a:cs typeface="Arial"/>
              </a:rPr>
              <a:t>‹nr.›</a:t>
            </a:fld>
            <a:endParaRPr lang="nl-NL" dirty="0">
              <a:solidFill>
                <a:srgbClr val="025F7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352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00038" y="1000125"/>
            <a:ext cx="6259512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426837" y="4996864"/>
            <a:ext cx="5975698" cy="3461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26837" y="218613"/>
            <a:ext cx="4955458" cy="458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sz="1400" dirty="0">
              <a:solidFill>
                <a:srgbClr val="025F79"/>
              </a:solidFill>
              <a:latin typeface="Arial"/>
              <a:cs typeface="Arial"/>
            </a:endParaRPr>
          </a:p>
        </p:txBody>
      </p:sp>
      <p:sp>
        <p:nvSpPr>
          <p:cNvPr id="9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382294" y="218612"/>
            <a:ext cx="1020241" cy="458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825DA-72C2-4E4E-8339-43C38610A555}" type="datetime1">
              <a:rPr lang="nl-NL" smtClean="0">
                <a:solidFill>
                  <a:srgbClr val="025F79"/>
                </a:solidFill>
                <a:latin typeface="Arial"/>
                <a:cs typeface="Arial"/>
              </a:rPr>
              <a:t>8-12-2025</a:t>
            </a:fld>
            <a:endParaRPr lang="nl-NL" dirty="0">
              <a:solidFill>
                <a:srgbClr val="025F79"/>
              </a:solidFill>
              <a:latin typeface="Arial"/>
              <a:cs typeface="Arial"/>
            </a:endParaRPr>
          </a:p>
        </p:txBody>
      </p:sp>
      <p:sp>
        <p:nvSpPr>
          <p:cNvPr id="10" name="Tijdelijke aanduiding voor voettekst 3"/>
          <p:cNvSpPr>
            <a:spLocks noGrp="1"/>
          </p:cNvSpPr>
          <p:nvPr>
            <p:ph type="ftr" sz="quarter" idx="4"/>
          </p:nvPr>
        </p:nvSpPr>
        <p:spPr>
          <a:xfrm>
            <a:off x="426835" y="8445783"/>
            <a:ext cx="526777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>
              <a:solidFill>
                <a:srgbClr val="025F79"/>
              </a:solidFill>
              <a:latin typeface="Arial"/>
              <a:cs typeface="Arial"/>
            </a:endParaRPr>
          </a:p>
        </p:txBody>
      </p:sp>
      <p:sp>
        <p:nvSpPr>
          <p:cNvPr id="11" name="Tijdelijke aanduiding voor dianummer 4"/>
          <p:cNvSpPr>
            <a:spLocks noGrp="1"/>
          </p:cNvSpPr>
          <p:nvPr>
            <p:ph type="sldNum" sz="quarter" idx="5"/>
          </p:nvPr>
        </p:nvSpPr>
        <p:spPr>
          <a:xfrm>
            <a:off x="5694613" y="8447370"/>
            <a:ext cx="70792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11C5B-1B03-9449-8524-03D84B464A72}" type="slidenum">
              <a:rPr lang="nl-NL" smtClean="0">
                <a:solidFill>
                  <a:srgbClr val="025F79"/>
                </a:solidFill>
                <a:latin typeface="Arial"/>
                <a:cs typeface="Arial"/>
              </a:rPr>
              <a:t>‹nr.›</a:t>
            </a:fld>
            <a:endParaRPr lang="nl-NL" dirty="0">
              <a:solidFill>
                <a:srgbClr val="025F7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045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\"/>
        <a:ea typeface="+mn-ea"/>
        <a:cs typeface="Arial\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\"/>
        <a:ea typeface="+mn-ea"/>
        <a:cs typeface="Arial\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\"/>
        <a:ea typeface="+mn-ea"/>
        <a:cs typeface="Arial\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\"/>
        <a:ea typeface="+mn-ea"/>
        <a:cs typeface="Arial\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\"/>
        <a:ea typeface="+mn-ea"/>
        <a:cs typeface="Arial\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1C5B-1B03-9449-8524-03D84B464A72}" type="slidenum">
              <a:rPr lang="nl-NL" smtClean="0">
                <a:solidFill>
                  <a:srgbClr val="025F79"/>
                </a:solidFill>
                <a:latin typeface="Arial"/>
                <a:cs typeface="Arial"/>
              </a:rPr>
              <a:t>2</a:t>
            </a:fld>
            <a:endParaRPr lang="nl-NL" dirty="0">
              <a:solidFill>
                <a:srgbClr val="025F7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775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1C5B-1B03-9449-8524-03D84B464A72}" type="slidenum">
              <a:rPr lang="nl-NL" smtClean="0">
                <a:solidFill>
                  <a:srgbClr val="025F79"/>
                </a:solidFill>
                <a:latin typeface="Arial"/>
                <a:cs typeface="Arial"/>
              </a:rPr>
              <a:t>3</a:t>
            </a:fld>
            <a:endParaRPr lang="nl-NL" dirty="0">
              <a:solidFill>
                <a:srgbClr val="025F7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7160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1C5B-1B03-9449-8524-03D84B464A72}" type="slidenum">
              <a:rPr lang="nl-NL" smtClean="0">
                <a:solidFill>
                  <a:srgbClr val="025F79"/>
                </a:solidFill>
                <a:latin typeface="Arial"/>
                <a:cs typeface="Arial"/>
              </a:rPr>
              <a:t>4</a:t>
            </a:fld>
            <a:endParaRPr lang="nl-NL" dirty="0">
              <a:solidFill>
                <a:srgbClr val="025F7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483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1C5B-1B03-9449-8524-03D84B464A72}" type="slidenum">
              <a:rPr lang="nl-NL" smtClean="0">
                <a:solidFill>
                  <a:srgbClr val="025F79"/>
                </a:solidFill>
                <a:latin typeface="Arial"/>
                <a:cs typeface="Arial"/>
              </a:rPr>
              <a:t>5</a:t>
            </a:fld>
            <a:endParaRPr lang="nl-NL" dirty="0">
              <a:solidFill>
                <a:srgbClr val="025F7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793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1C5B-1B03-9449-8524-03D84B464A72}" type="slidenum">
              <a:rPr lang="nl-NL" smtClean="0">
                <a:solidFill>
                  <a:srgbClr val="025F79"/>
                </a:solidFill>
                <a:latin typeface="Arial"/>
                <a:cs typeface="Arial"/>
              </a:rPr>
              <a:t>6</a:t>
            </a:fld>
            <a:endParaRPr lang="nl-NL" dirty="0">
              <a:solidFill>
                <a:srgbClr val="025F7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068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DBDD33E-54CD-7FF9-06E4-A02C723B3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C5409D0-6CC7-5D40-BF12-B0A1BBD6C9A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921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2294626"/>
            <a:ext cx="10972800" cy="34937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826905FA-5EFB-6F22-8CB4-82299FA38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C5409D0-6CC7-5D40-BF12-B0A1BBD6C9A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9B09A9-7437-F3F4-28BA-B77F8856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136524"/>
            <a:ext cx="9550400" cy="1143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5891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06C2604E-750C-FDCC-C1A2-845EB3E74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C5409D0-6CC7-5D40-BF12-B0A1BBD6C9A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381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2000" y="136524"/>
            <a:ext cx="9550400" cy="1143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053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2053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73938039-08C6-C5D7-D232-2BD3F04EF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C5409D0-6CC7-5D40-BF12-B0A1BBD6C9A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79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1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824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1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6824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68E37C1-A996-532C-3EC7-9CFD9836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136524"/>
            <a:ext cx="9550400" cy="1143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80717FD1-69A5-E8EB-896D-13CAF10A7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9600" y="6356351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C5409D0-6CC7-5D40-BF12-B0A1BBD6C9A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309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1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824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944265" y="2174876"/>
            <a:ext cx="4114800" cy="296646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Klikken om een afbeelding toe te voegen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68E37C1-A996-532C-3EC7-9CFD9836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136524"/>
            <a:ext cx="9550400" cy="1143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" name="Tijdelijke aanduiding voor dianummer 5">
            <a:extLst>
              <a:ext uri="{FF2B5EF4-FFF2-40B4-BE49-F238E27FC236}">
                <a16:creationId xmlns:a16="http://schemas.microsoft.com/office/drawing/2014/main" id="{618D634D-B289-C12E-9CF6-AD8581A704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9600" y="6356351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C5409D0-6CC7-5D40-BF12-B0A1BBD6C9A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749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66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51D9FDFF-2ADE-74CF-1E97-9789FE6A2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C5409D0-6CC7-5D40-BF12-B0A1BBD6C9A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967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7E6458B0-E4ED-0016-425E-65ED85250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C5409D0-6CC7-5D40-BF12-B0A1BBD6C9A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46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25F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0645">
              <a:lnSpc>
                <a:spcPts val="1425"/>
              </a:lnSpc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60432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164663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2775345"/>
            <a:ext cx="10972800" cy="3038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C5409D0-6CC7-5D40-BF12-B0A1BBD6C9A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939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57" r:id="rId7"/>
    <p:sldLayoutId id="2147483655" r:id="rId8"/>
    <p:sldLayoutId id="2147483659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25F7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1C0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1C0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1C0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A1C0"/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A1C0"/>
        </a:buClr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DBC62475-6DD0-99EE-2A2C-E9151ECB318C}"/>
              </a:ext>
            </a:extLst>
          </p:cNvPr>
          <p:cNvSpPr txBox="1"/>
          <p:nvPr/>
        </p:nvSpPr>
        <p:spPr>
          <a:xfrm>
            <a:off x="636888" y="2828835"/>
            <a:ext cx="10967924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“Onze ervaring op Agora”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7AB611A-FC41-060C-B5F7-D15C6A8A0776}"/>
              </a:ext>
            </a:extLst>
          </p:cNvPr>
          <p:cNvSpPr txBox="1"/>
          <p:nvPr/>
        </p:nvSpPr>
        <p:spPr>
          <a:xfrm>
            <a:off x="636888" y="4376556"/>
            <a:ext cx="9224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Een passende uitdaging voor iedere leerling.</a:t>
            </a:r>
          </a:p>
        </p:txBody>
      </p:sp>
    </p:spTree>
    <p:extLst>
      <p:ext uri="{BB962C8B-B14F-4D97-AF65-F5344CB8AC3E}">
        <p14:creationId xmlns:p14="http://schemas.microsoft.com/office/powerpoint/2010/main" val="54678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972BBC-64A3-553F-81B2-FABB4D32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136524"/>
            <a:ext cx="95504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Wat is Agora?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CADA1DA-DB73-2452-080C-72BA9C244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0537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/>
              <a:t>Bij Agora …</a:t>
            </a:r>
            <a:endParaRPr lang="nl-NL"/>
          </a:p>
          <a:p>
            <a:pPr>
              <a:lnSpc>
                <a:spcPct val="90000"/>
              </a:lnSpc>
            </a:pPr>
            <a:r>
              <a:rPr lang="nl-NL" dirty="0"/>
              <a:t>staat je eigen motivatie en interesse centraal.</a:t>
            </a:r>
            <a:endParaRPr lang="nl-NL"/>
          </a:p>
          <a:p>
            <a:pPr>
              <a:lnSpc>
                <a:spcPct val="90000"/>
              </a:lnSpc>
            </a:pPr>
            <a:r>
              <a:rPr lang="nl-NL" dirty="0"/>
              <a:t>nodigt de leeromgeving uit tot ontdekken.</a:t>
            </a:r>
            <a:endParaRPr lang="nl-NL"/>
          </a:p>
          <a:p>
            <a:pPr>
              <a:lnSpc>
                <a:spcPct val="90000"/>
              </a:lnSpc>
            </a:pPr>
            <a:r>
              <a:rPr lang="nl-NL" dirty="0"/>
              <a:t>werk je aan persoonlijke doelen en leervragen.</a:t>
            </a:r>
            <a:endParaRPr lang="nl-NL"/>
          </a:p>
          <a:p>
            <a:pPr>
              <a:lnSpc>
                <a:spcPct val="90000"/>
              </a:lnSpc>
            </a:pPr>
            <a:r>
              <a:rPr lang="nl-NL" dirty="0"/>
              <a:t>word je begeleid door je eigen coach.</a:t>
            </a:r>
            <a:endParaRPr lang="nl-NL"/>
          </a:p>
        </p:txBody>
      </p:sp>
      <p:pic>
        <p:nvPicPr>
          <p:cNvPr id="7" name="Afbeelding 6" descr="Afbeelding met buitenshuis, persoon, kleding, hemel&#10;&#10;Door AI gegenereerde inhoud is mogelijk onjuist.">
            <a:extLst>
              <a:ext uri="{FF2B5EF4-FFF2-40B4-BE49-F238E27FC236}">
                <a16:creationId xmlns:a16="http://schemas.microsoft.com/office/drawing/2014/main" id="{E9BFA3D6-294D-5335-CA48-77751D5B18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966" b="1"/>
          <a:stretch>
            <a:fillRect/>
          </a:stretch>
        </p:blipFill>
        <p:spPr>
          <a:xfrm>
            <a:off x="6197600" y="1600202"/>
            <a:ext cx="5384800" cy="4205376"/>
          </a:xfrm>
          <a:prstGeom prst="rect">
            <a:avLst/>
          </a:prstGeom>
          <a:noFill/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0F9C7DD-8C1E-AA57-4013-1E6734A82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10972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C5409D0-6CC7-5D40-BF12-B0A1BBD6C9A3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890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B1341E4-8B40-21FB-7A43-73B9E5771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1073150" algn="l"/>
              </a:tabLst>
            </a:pPr>
            <a:r>
              <a:rPr lang="nl-NL" dirty="0"/>
              <a:t> (8:15 	Inloop)</a:t>
            </a:r>
          </a:p>
          <a:p>
            <a:pPr marL="0" indent="0">
              <a:buNone/>
              <a:tabLst>
                <a:tab pos="1073150" algn="l"/>
              </a:tabLst>
            </a:pPr>
            <a:r>
              <a:rPr lang="nl-NL" dirty="0"/>
              <a:t>  8:45 	</a:t>
            </a:r>
            <a:r>
              <a:rPr lang="nl-NL" dirty="0" err="1"/>
              <a:t>Dagstart</a:t>
            </a:r>
            <a:r>
              <a:rPr lang="nl-NL" dirty="0"/>
              <a:t> </a:t>
            </a:r>
          </a:p>
          <a:p>
            <a:pPr marL="0" indent="0">
              <a:buNone/>
              <a:tabLst>
                <a:tab pos="1073150" algn="l"/>
              </a:tabLst>
            </a:pPr>
            <a:r>
              <a:rPr lang="nl-NL" dirty="0"/>
              <a:t>  9:15 	Challengetijd, mogelijk inspiratiesessie of coachgesprek</a:t>
            </a:r>
          </a:p>
          <a:p>
            <a:pPr marL="0" indent="0">
              <a:buNone/>
              <a:tabLst>
                <a:tab pos="1073150" algn="l"/>
              </a:tabLst>
            </a:pPr>
            <a:r>
              <a:rPr lang="nl-NL" dirty="0"/>
              <a:t>12:00 	Pauze</a:t>
            </a:r>
          </a:p>
          <a:p>
            <a:pPr marL="0" indent="0">
              <a:buNone/>
              <a:tabLst>
                <a:tab pos="1073150" algn="l"/>
              </a:tabLst>
            </a:pPr>
            <a:r>
              <a:rPr lang="nl-NL" dirty="0"/>
              <a:t>12:30	Stiltetijd</a:t>
            </a:r>
          </a:p>
          <a:p>
            <a:pPr marL="0" indent="0">
              <a:buNone/>
              <a:tabLst>
                <a:tab pos="1073150" algn="l"/>
              </a:tabLst>
            </a:pPr>
            <a:r>
              <a:rPr lang="nl-NL" dirty="0"/>
              <a:t>13:00	Challengetijd, mogelijk inspiratiesessie of coachgesprek</a:t>
            </a:r>
          </a:p>
          <a:p>
            <a:pPr marL="0" indent="0">
              <a:buNone/>
              <a:tabLst>
                <a:tab pos="1073150" algn="l"/>
              </a:tabLst>
            </a:pPr>
            <a:r>
              <a:rPr lang="nl-NL" dirty="0"/>
              <a:t>14:30	</a:t>
            </a:r>
            <a:r>
              <a:rPr lang="nl-NL" dirty="0" err="1"/>
              <a:t>Dagafsluiting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D0BBCB-BC37-779E-F0DF-ACD24951A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5409D0-6CC7-5D40-BF12-B0A1BBD6C9A3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90D097-FDE5-DC66-A428-E7556804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Dagindeling</a:t>
            </a:r>
          </a:p>
        </p:txBody>
      </p:sp>
      <p:pic>
        <p:nvPicPr>
          <p:cNvPr id="2052" name="Picture 4" descr="KWARTSKLOK Ø 30 cm Basic">
            <a:extLst>
              <a:ext uri="{FF2B5EF4-FFF2-40B4-BE49-F238E27FC236}">
                <a16:creationId xmlns:a16="http://schemas.microsoft.com/office/drawing/2014/main" id="{8BB2BD42-853E-E6E9-A97B-9C396C750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198" y="-757239"/>
            <a:ext cx="3912403" cy="293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75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35BE91-A83E-305B-E1B0-90EB99F4F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136524"/>
            <a:ext cx="9550400" cy="1143000"/>
          </a:xfrm>
        </p:spPr>
        <p:txBody>
          <a:bodyPr anchor="ctr">
            <a:normAutofit/>
          </a:bodyPr>
          <a:lstStyle/>
          <a:p>
            <a:r>
              <a:rPr lang="nl-NL" dirty="0" err="1"/>
              <a:t>Challenges</a:t>
            </a: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79B6D8E-57B2-92F0-4BE1-678FD1690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6289964" cy="4205377"/>
          </a:xfrm>
        </p:spPr>
        <p:txBody>
          <a:bodyPr>
            <a:normAutofit/>
          </a:bodyPr>
          <a:lstStyle/>
          <a:p>
            <a:r>
              <a:rPr lang="nl-NL" dirty="0"/>
              <a:t>Vrijheid, in wat je wilt onderzoeken of maken. Je doet dit in je eigen tempo.</a:t>
            </a:r>
          </a:p>
          <a:p>
            <a:r>
              <a:rPr lang="nl-NL" dirty="0"/>
              <a:t>Zelfstandigheid, in het maken van een plan. Onder begeleiding van je coach.</a:t>
            </a:r>
          </a:p>
          <a:p>
            <a:endParaRPr lang="nl-NL" dirty="0"/>
          </a:p>
          <a:p>
            <a:pPr lvl="1"/>
            <a:endParaRPr lang="nl-NL" sz="2800" dirty="0"/>
          </a:p>
        </p:txBody>
      </p:sp>
      <p:pic>
        <p:nvPicPr>
          <p:cNvPr id="16" name="Tijdelijke aanduiding voor inhoud 10" descr="Afbeelding met persoon, kleding, speelgoed, overdekt&#10;&#10;Door AI gegenereerde inhoud is mogelijk onjuist.">
            <a:extLst>
              <a:ext uri="{FF2B5EF4-FFF2-40B4-BE49-F238E27FC236}">
                <a16:creationId xmlns:a16="http://schemas.microsoft.com/office/drawing/2014/main" id="{FEF13519-0EAB-C845-0446-9CBC1F665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984" y="1600202"/>
            <a:ext cx="3154032" cy="4205376"/>
          </a:xfrm>
          <a:prstGeom prst="rect">
            <a:avLst/>
          </a:prstGeom>
          <a:noFill/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7B838B5-006F-0733-CC82-2C6C4418A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10972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C5409D0-6CC7-5D40-BF12-B0A1BBD6C9A3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28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95BA25F-AAF0-9D9B-B8D6-0C3FA920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136524"/>
            <a:ext cx="95504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Inspiratiesessies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9E875CD-F964-0B09-369E-6803525EB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10972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C5409D0-6CC7-5D40-BF12-B0A1BBD6C9A3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  <p:pic>
        <p:nvPicPr>
          <p:cNvPr id="7" name="Afbeelding 6" descr="Afbeelding met boek, overdekt, verzameling, collage&#10;&#10;Door AI gegenereerde inhoud is mogelijk onjuist.">
            <a:extLst>
              <a:ext uri="{FF2B5EF4-FFF2-40B4-BE49-F238E27FC236}">
                <a16:creationId xmlns:a16="http://schemas.microsoft.com/office/drawing/2014/main" id="{190FAF8A-03FC-67AD-BCBF-BC56A58B4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980" y="1279524"/>
            <a:ext cx="8218020" cy="461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3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eiderschapsconcept Met Het Symbool Van Het Aanwijzen Van De Vinger Om De  Weg Te Wijzen. Vector Illustratie - Illustration of openbaar, communiceer:  187081780">
            <a:extLst>
              <a:ext uri="{FF2B5EF4-FFF2-40B4-BE49-F238E27FC236}">
                <a16:creationId xmlns:a16="http://schemas.microsoft.com/office/drawing/2014/main" id="{AD660A5D-1239-A289-D588-31D8713EE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0352"/>
            <a:ext cx="3315999" cy="33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E3AE16B-E025-0758-5F54-B215D4694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anchor="ctr">
            <a:normAutofit/>
          </a:bodyPr>
          <a:lstStyle/>
          <a:p>
            <a:r>
              <a:rPr lang="nl-NL" dirty="0"/>
              <a:t>Welke </a:t>
            </a:r>
            <a:r>
              <a:rPr lang="nl-NL" dirty="0" err="1"/>
              <a:t>challenge</a:t>
            </a:r>
            <a:r>
              <a:rPr lang="nl-NL" dirty="0"/>
              <a:t> zou jij oppakken?</a:t>
            </a:r>
          </a:p>
        </p:txBody>
      </p:sp>
      <p:sp>
        <p:nvSpPr>
          <p:cNvPr id="3" name="Tijdelijke aanduiding voor dianummer 2" hidden="1">
            <a:extLst>
              <a:ext uri="{FF2B5EF4-FFF2-40B4-BE49-F238E27FC236}">
                <a16:creationId xmlns:a16="http://schemas.microsoft.com/office/drawing/2014/main" id="{741DAAD2-8DD3-E4ED-95DD-A2D684FD2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C5409D0-6CC7-5D40-BF12-B0A1BBD6C9A3}" type="slidenum">
              <a:rPr lang="nl-NL" smtClean="0"/>
              <a:pPr>
                <a:spcAft>
                  <a:spcPts val="600"/>
                </a:spcAft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59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3A59CD6-E3C2-41A7-F3CF-C2632784D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65" y="0"/>
            <a:ext cx="12257133" cy="690717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48640" y="6457336"/>
            <a:ext cx="17081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2551747"/>
            <a:ext cx="4800600" cy="1754505"/>
          </a:xfrm>
          <a:custGeom>
            <a:avLst/>
            <a:gdLst/>
            <a:ahLst/>
            <a:cxnLst/>
            <a:rect l="l" t="t" r="r" b="b"/>
            <a:pathLst>
              <a:path w="4800600" h="1754504">
                <a:moveTo>
                  <a:pt x="4800599" y="0"/>
                </a:moveTo>
                <a:lnTo>
                  <a:pt x="0" y="0"/>
                </a:lnTo>
                <a:lnTo>
                  <a:pt x="0" y="1754327"/>
                </a:lnTo>
                <a:lnTo>
                  <a:pt x="4800599" y="1754327"/>
                </a:lnTo>
                <a:lnTo>
                  <a:pt x="4800599" y="0"/>
                </a:lnTo>
                <a:close/>
              </a:path>
            </a:pathLst>
          </a:custGeom>
          <a:solidFill>
            <a:srgbClr val="0084B4"/>
          </a:solidFill>
        </p:spPr>
        <p:txBody>
          <a:bodyPr wrap="square" lIns="0" tIns="0" rIns="0" bIns="0" rtlCol="0"/>
          <a:lstStyle/>
          <a:p>
            <a:pPr algn="ctr"/>
            <a:r>
              <a:rPr lang="nl-NL" sz="3600" b="1" dirty="0">
                <a:solidFill>
                  <a:srgbClr val="FFFFFF"/>
                </a:solidFill>
                <a:latin typeface="Arial"/>
                <a:cs typeface="Arial"/>
              </a:rPr>
              <a:t>Wat</a:t>
            </a:r>
            <a:r>
              <a:rPr lang="nl-NL" sz="36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nl-NL" sz="3600" b="1" dirty="0">
                <a:solidFill>
                  <a:srgbClr val="FFFFFF"/>
                </a:solidFill>
                <a:latin typeface="Arial"/>
                <a:cs typeface="Arial"/>
              </a:rPr>
              <a:t>wil</a:t>
            </a:r>
            <a:r>
              <a:rPr lang="nl-NL" sz="36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nl-NL" sz="3600" b="1" spc="-25" dirty="0">
                <a:solidFill>
                  <a:srgbClr val="FFFFFF"/>
                </a:solidFill>
                <a:latin typeface="Arial"/>
                <a:cs typeface="Arial"/>
              </a:rPr>
              <a:t>je</a:t>
            </a:r>
          </a:p>
          <a:p>
            <a:pPr algn="ctr"/>
            <a:r>
              <a:rPr lang="nl-NL" sz="3600" b="1" spc="-25" dirty="0">
                <a:solidFill>
                  <a:srgbClr val="FFFFFF"/>
                </a:solidFill>
                <a:latin typeface="Arial"/>
                <a:cs typeface="Arial"/>
              </a:rPr>
              <a:t>nog </a:t>
            </a:r>
            <a:r>
              <a:rPr lang="nl-NL" sz="3600" b="1" spc="-20" dirty="0">
                <a:solidFill>
                  <a:srgbClr val="FFFFFF"/>
                </a:solidFill>
                <a:latin typeface="Arial"/>
                <a:cs typeface="Arial"/>
              </a:rPr>
              <a:t>meer</a:t>
            </a:r>
            <a:endParaRPr lang="nl-NL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nl-NL" sz="3600" b="1" spc="-10" dirty="0">
                <a:solidFill>
                  <a:srgbClr val="FFFFFF"/>
                </a:solidFill>
                <a:latin typeface="Arial"/>
                <a:cs typeface="Arial"/>
              </a:rPr>
              <a:t>weten?</a:t>
            </a:r>
            <a:endParaRPr lang="nl-NL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Carmel College Salland">
      <a:dk1>
        <a:sysClr val="windowText" lastClr="000000"/>
      </a:dk1>
      <a:lt1>
        <a:sysClr val="window" lastClr="FFFFFF"/>
      </a:lt1>
      <a:dk2>
        <a:srgbClr val="00759C"/>
      </a:dk2>
      <a:lt2>
        <a:srgbClr val="9C9E9F"/>
      </a:lt2>
      <a:accent1>
        <a:srgbClr val="00759C"/>
      </a:accent1>
      <a:accent2>
        <a:srgbClr val="C9D200"/>
      </a:accent2>
      <a:accent3>
        <a:srgbClr val="00B0F0"/>
      </a:accent3>
      <a:accent4>
        <a:srgbClr val="86B918"/>
      </a:accent4>
      <a:accent5>
        <a:srgbClr val="000000"/>
      </a:accent5>
      <a:accent6>
        <a:srgbClr val="FFFFFF"/>
      </a:accent6>
      <a:hlink>
        <a:srgbClr val="00B0F0"/>
      </a:hlink>
      <a:folHlink>
        <a:srgbClr val="00B0F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presentatie_huisstijl_CCS_2023" id="{EB3860C4-9C74-4DAF-BD14-A478E0C87958}" vid="{49F1AF97-1258-4074-B523-849D0D372D6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412c81-3524-46ce-9a3c-acfb609643f7">
      <Terms xmlns="http://schemas.microsoft.com/office/infopath/2007/PartnerControls"/>
    </lcf76f155ced4ddcb4097134ff3c332f>
    <TaxCatchAll xmlns="3e2aabe4-131b-4f8f-bfbb-fa84dcbee8da"/>
    <_Flow_SignoffStatus xmlns="af412c81-3524-46ce-9a3c-acfb609643f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B96B7E869BBE48B50C697DD5F6BBB8" ma:contentTypeVersion="20" ma:contentTypeDescription="Een nieuw document maken." ma:contentTypeScope="" ma:versionID="f4c6efbaedfbdd836552264d93772dee">
  <xsd:schema xmlns:xsd="http://www.w3.org/2001/XMLSchema" xmlns:xs="http://www.w3.org/2001/XMLSchema" xmlns:p="http://schemas.microsoft.com/office/2006/metadata/properties" xmlns:ns2="af412c81-3524-46ce-9a3c-acfb609643f7" xmlns:ns3="3e2aabe4-131b-4f8f-bfbb-fa84dcbee8da" targetNamespace="http://schemas.microsoft.com/office/2006/metadata/properties" ma:root="true" ma:fieldsID="d352bff96f976f41a55978c54915a099" ns2:_="" ns3:_="">
    <xsd:import namespace="af412c81-3524-46ce-9a3c-acfb609643f7"/>
    <xsd:import namespace="3e2aabe4-131b-4f8f-bfbb-fa84dcbee8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12c81-3524-46ce-9a3c-acfb609643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_Flow_SignoffStatus" ma:index="15" nillable="true" ma:displayName="Afmeldingsstatus" ma:internalName="_x0024_Resources_x003a_core_x002c_Signoff_Status_x003b_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11bbe85b-3fab-419a-a9b6-de03db0cb1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aabe4-131b-4f8f-bfbb-fa84dcbee8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5b9231d-0c5a-4e56-a996-8b6f6b1909f8}" ma:internalName="TaxCatchAll" ma:showField="CatchAllData" ma:web="3e2aabe4-131b-4f8f-bfbb-fa84dcbee8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EC5648-1889-4259-AE74-A4FBA32F33A9}">
  <ds:schemaRefs>
    <ds:schemaRef ds:uri="http://schemas.openxmlformats.org/package/2006/metadata/core-properties"/>
    <ds:schemaRef ds:uri="3e2aabe4-131b-4f8f-bfbb-fa84dcbee8da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af412c81-3524-46ce-9a3c-acfb609643f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6083F13-A22A-444A-ADA1-574A8B3FD6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412c81-3524-46ce-9a3c-acfb609643f7"/>
    <ds:schemaRef ds:uri="3e2aabe4-131b-4f8f-bfbb-fa84dcbee8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F08A2F-C7AE-4118-BE31-6D8778D35E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PPT_presentatie_huisstijl_CCS_2025</Template>
  <TotalTime>379</TotalTime>
  <Words>148</Words>
  <Application>Microsoft Office PowerPoint</Application>
  <PresentationFormat>Breedbeeld</PresentationFormat>
  <Paragraphs>36</Paragraphs>
  <Slides>7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Arial\</vt:lpstr>
      <vt:lpstr>Office-thema</vt:lpstr>
      <vt:lpstr>PowerPoint-presentatie</vt:lpstr>
      <vt:lpstr>Wat is Agora?</vt:lpstr>
      <vt:lpstr>Dagindeling</vt:lpstr>
      <vt:lpstr>Challenges</vt:lpstr>
      <vt:lpstr>Inspiratiesessies</vt:lpstr>
      <vt:lpstr>Welke challenge zou jij oppakken?</vt:lpstr>
      <vt:lpstr>PowerPoint-presentatie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Dasler, M. (Mark) van</dc:creator>
  <cp:lastModifiedBy>Wessels, H.J. (Anja)</cp:lastModifiedBy>
  <cp:revision>3</cp:revision>
  <dcterms:created xsi:type="dcterms:W3CDTF">2025-11-28T14:56:22Z</dcterms:created>
  <dcterms:modified xsi:type="dcterms:W3CDTF">2025-12-08T13:23:17Z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0x010100B5B96B7E869BBE48B50C697DD5F6BBB8</vt:lpwstr>
  </property>
  <property fmtid="{D5CDD505-2E9C-101B-9397-08002B2CF9AE}" pid="3" name="MediaServiceImageTags">
    <vt:lpwstr/>
  </property>
</Properties>
</file>